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autoCompressPictures="0" strictFirstAndLastChars="0" saveSubsetFonts="1">
  <p:sldMasterIdLst>
    <p:sldMasterId id="2147483659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/>
          <p:nvPr>
            <p:ph idx="2" type="sldImg"/>
          </p:nvPr>
        </p:nvSpPr>
        <p:spPr>
          <a:xfrm>
            <a:off x="381309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4" name="Shape 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/>
          <p:nvPr>
            <p:ph idx="2" type="sldImg"/>
          </p:nvPr>
        </p:nvSpPr>
        <p:spPr>
          <a:xfrm>
            <a:off x="381309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Shape 52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Shape 57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Shape 62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" name="Shape 67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hape 71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Shape 72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">
  <p:cSld name="Title slid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 algn="ctr">
              <a:spcBef>
                <a:spcPts val="0"/>
              </a:spcBef>
              <a:buSzPct val="100000"/>
              <a:defRPr sz="5200"/>
            </a:lvl1pPr>
            <a:lvl2pPr lvl="1" algn="ctr">
              <a:spcBef>
                <a:spcPts val="0"/>
              </a:spcBef>
              <a:buSzPct val="100000"/>
              <a:defRPr sz="5200"/>
            </a:lvl2pPr>
            <a:lvl3pPr lvl="2" algn="ctr">
              <a:spcBef>
                <a:spcPts val="0"/>
              </a:spcBef>
              <a:buSzPct val="100000"/>
              <a:defRPr sz="5200"/>
            </a:lvl3pPr>
            <a:lvl4pPr lvl="3" algn="ctr">
              <a:spcBef>
                <a:spcPts val="0"/>
              </a:spcBef>
              <a:buSzPct val="100000"/>
              <a:defRPr sz="5200"/>
            </a:lvl4pPr>
            <a:lvl5pPr lvl="4" algn="ctr">
              <a:spcBef>
                <a:spcPts val="0"/>
              </a:spcBef>
              <a:buSzPct val="100000"/>
              <a:defRPr sz="5200"/>
            </a:lvl5pPr>
            <a:lvl6pPr lvl="5" algn="ctr">
              <a:spcBef>
                <a:spcPts val="0"/>
              </a:spcBef>
              <a:buSzPct val="100000"/>
              <a:defRPr sz="5200"/>
            </a:lvl6pPr>
            <a:lvl7pPr lvl="6" algn="ctr">
              <a:spcBef>
                <a:spcPts val="0"/>
              </a:spcBef>
              <a:buSzPct val="100000"/>
              <a:defRPr sz="5200"/>
            </a:lvl7pPr>
            <a:lvl8pPr lvl="7" algn="ctr">
              <a:spcBef>
                <a:spcPts val="0"/>
              </a:spcBef>
              <a:buSzPct val="100000"/>
              <a:defRPr sz="5200"/>
            </a:lvl8pPr>
            <a:lvl9pPr lvl="8" algn="ctr">
              <a:spcBef>
                <a:spcPts val="0"/>
              </a:spcBef>
              <a:buSzPct val="100000"/>
              <a:defRPr sz="5200"/>
            </a:lvl9pPr>
          </a:lstStyle>
          <a:p/>
        </p:txBody>
      </p:sp>
      <p:sp>
        <p:nvSpPr>
          <p:cNvPr id="11" name="Shape 11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9pPr>
          </a:lstStyle>
          <a:p/>
        </p:txBody>
      </p:sp>
      <p:sp>
        <p:nvSpPr>
          <p:cNvPr id="12" name="Shape 12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s"/>
              <a:t>‹#›</a:t>
            </a:fld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Big 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 txBox="1"/>
          <p:nvPr>
            <p:ph type="title"/>
          </p:nvPr>
        </p:nvSpPr>
        <p:spPr>
          <a:xfrm>
            <a:off x="311700" y="1106125"/>
            <a:ext cx="8520600" cy="19638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 algn="ctr">
              <a:spcBef>
                <a:spcPts val="0"/>
              </a:spcBef>
              <a:buSzPct val="100000"/>
              <a:defRPr sz="12000"/>
            </a:lvl1pPr>
            <a:lvl2pPr lvl="1" algn="ctr">
              <a:spcBef>
                <a:spcPts val="0"/>
              </a:spcBef>
              <a:buSzPct val="100000"/>
              <a:defRPr sz="12000"/>
            </a:lvl2pPr>
            <a:lvl3pPr lvl="2" algn="ctr">
              <a:spcBef>
                <a:spcPts val="0"/>
              </a:spcBef>
              <a:buSzPct val="100000"/>
              <a:defRPr sz="12000"/>
            </a:lvl3pPr>
            <a:lvl4pPr lvl="3" algn="ctr">
              <a:spcBef>
                <a:spcPts val="0"/>
              </a:spcBef>
              <a:buSzPct val="100000"/>
              <a:defRPr sz="12000"/>
            </a:lvl4pPr>
            <a:lvl5pPr lvl="4" algn="ctr">
              <a:spcBef>
                <a:spcPts val="0"/>
              </a:spcBef>
              <a:buSzPct val="100000"/>
              <a:defRPr sz="12000"/>
            </a:lvl5pPr>
            <a:lvl6pPr lvl="5" algn="ctr">
              <a:spcBef>
                <a:spcPts val="0"/>
              </a:spcBef>
              <a:buSzPct val="100000"/>
              <a:defRPr sz="12000"/>
            </a:lvl6pPr>
            <a:lvl7pPr lvl="6" algn="ctr">
              <a:spcBef>
                <a:spcPts val="0"/>
              </a:spcBef>
              <a:buSzPct val="100000"/>
              <a:defRPr sz="12000"/>
            </a:lvl7pPr>
            <a:lvl8pPr lvl="7" algn="ctr">
              <a:spcBef>
                <a:spcPts val="0"/>
              </a:spcBef>
              <a:buSzPct val="100000"/>
              <a:defRPr sz="12000"/>
            </a:lvl8pPr>
            <a:lvl9pPr lvl="8" algn="ctr">
              <a:spcBef>
                <a:spcPts val="0"/>
              </a:spcBef>
              <a:buSzPct val="100000"/>
              <a:defRPr sz="12000"/>
            </a:lvl9pPr>
          </a:lstStyle>
          <a:p/>
        </p:txBody>
      </p:sp>
      <p:sp>
        <p:nvSpPr>
          <p:cNvPr id="46" name="Shape 46"/>
          <p:cNvSpPr txBox="1"/>
          <p:nvPr>
            <p:ph idx="1" type="body"/>
          </p:nvPr>
        </p:nvSpPr>
        <p:spPr>
          <a:xfrm>
            <a:off x="311700" y="3152225"/>
            <a:ext cx="8520600" cy="13005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algn="ctr">
              <a:spcBef>
                <a:spcPts val="0"/>
              </a:spcBef>
              <a:defRPr/>
            </a:lvl1pPr>
            <a:lvl2pPr lvl="1" algn="ctr">
              <a:spcBef>
                <a:spcPts val="0"/>
              </a:spcBef>
              <a:defRPr/>
            </a:lvl2pPr>
            <a:lvl3pPr lvl="2" algn="ctr">
              <a:spcBef>
                <a:spcPts val="0"/>
              </a:spcBef>
              <a:defRPr/>
            </a:lvl3pPr>
            <a:lvl4pPr lvl="3" algn="ctr">
              <a:spcBef>
                <a:spcPts val="0"/>
              </a:spcBef>
              <a:defRPr/>
            </a:lvl4pPr>
            <a:lvl5pPr lvl="4" algn="ctr">
              <a:spcBef>
                <a:spcPts val="0"/>
              </a:spcBef>
              <a:defRPr/>
            </a:lvl5pPr>
            <a:lvl6pPr lvl="5" algn="ctr">
              <a:spcBef>
                <a:spcPts val="0"/>
              </a:spcBef>
              <a:defRPr/>
            </a:lvl6pPr>
            <a:lvl7pPr lvl="6" algn="ctr">
              <a:spcBef>
                <a:spcPts val="0"/>
              </a:spcBef>
              <a:defRPr/>
            </a:lvl7pPr>
            <a:lvl8pPr lvl="7" algn="ctr">
              <a:spcBef>
                <a:spcPts val="0"/>
              </a:spcBef>
              <a:defRPr/>
            </a:lvl8pPr>
            <a:lvl9pPr lvl="8" algn="ctr">
              <a:spcBef>
                <a:spcPts val="0"/>
              </a:spcBef>
              <a:defRPr/>
            </a:lvl9pPr>
          </a:lstStyle>
          <a:p/>
        </p:txBody>
      </p:sp>
      <p:sp>
        <p:nvSpPr>
          <p:cNvPr id="47" name="Shape 47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s"/>
              <a:t>‹#›</a:t>
            </a:fld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s"/>
              <a:t>‹#›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secHead">
  <p:cSld name="Section 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 algn="ctr">
              <a:spcBef>
                <a:spcPts val="0"/>
              </a:spcBef>
              <a:buSzPct val="100000"/>
              <a:defRPr sz="3600"/>
            </a:lvl1pPr>
            <a:lvl2pPr lvl="1" algn="ctr">
              <a:spcBef>
                <a:spcPts val="0"/>
              </a:spcBef>
              <a:buSzPct val="100000"/>
              <a:defRPr sz="3600"/>
            </a:lvl2pPr>
            <a:lvl3pPr lvl="2" algn="ctr">
              <a:spcBef>
                <a:spcPts val="0"/>
              </a:spcBef>
              <a:buSzPct val="100000"/>
              <a:defRPr sz="3600"/>
            </a:lvl3pPr>
            <a:lvl4pPr lvl="3" algn="ctr">
              <a:spcBef>
                <a:spcPts val="0"/>
              </a:spcBef>
              <a:buSzPct val="100000"/>
              <a:defRPr sz="3600"/>
            </a:lvl4pPr>
            <a:lvl5pPr lvl="4" algn="ctr">
              <a:spcBef>
                <a:spcPts val="0"/>
              </a:spcBef>
              <a:buSzPct val="100000"/>
              <a:defRPr sz="3600"/>
            </a:lvl5pPr>
            <a:lvl6pPr lvl="5" algn="ctr">
              <a:spcBef>
                <a:spcPts val="0"/>
              </a:spcBef>
              <a:buSzPct val="100000"/>
              <a:defRPr sz="3600"/>
            </a:lvl6pPr>
            <a:lvl7pPr lvl="6" algn="ctr">
              <a:spcBef>
                <a:spcPts val="0"/>
              </a:spcBef>
              <a:buSzPct val="100000"/>
              <a:defRPr sz="3600"/>
            </a:lvl7pPr>
            <a:lvl8pPr lvl="7" algn="ctr">
              <a:spcBef>
                <a:spcPts val="0"/>
              </a:spcBef>
              <a:buSzPct val="100000"/>
              <a:defRPr sz="3600"/>
            </a:lvl8pPr>
            <a:lvl9pPr lvl="8" algn="ctr">
              <a:spcBef>
                <a:spcPts val="0"/>
              </a:spcBef>
              <a:buSzPct val="100000"/>
              <a:defRPr sz="3600"/>
            </a:lvl9pPr>
          </a:lstStyle>
          <a:p/>
        </p:txBody>
      </p:sp>
      <p:sp>
        <p:nvSpPr>
          <p:cNvPr id="15" name="Shape 15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s"/>
              <a:t>‹#›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x">
  <p:cSld name="Title and 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18" name="Shape 1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19" name="Shape 19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s"/>
              <a:t>‹#›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ColTx">
  <p:cSld name="Title and two 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22" name="Shape 22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23" name="Shape 23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24" name="Shape 24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s"/>
              <a:t>‹#›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Only">
  <p:cSld name="Title 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27" name="Shape 27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s"/>
              <a:t>‹#›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One column 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>
              <a:spcBef>
                <a:spcPts val="0"/>
              </a:spcBef>
              <a:buSzPct val="100000"/>
              <a:defRPr sz="2400"/>
            </a:lvl1pPr>
            <a:lvl2pPr lvl="1">
              <a:spcBef>
                <a:spcPts val="0"/>
              </a:spcBef>
              <a:buSzPct val="100000"/>
              <a:defRPr sz="2400"/>
            </a:lvl2pPr>
            <a:lvl3pPr lvl="2">
              <a:spcBef>
                <a:spcPts val="0"/>
              </a:spcBef>
              <a:buSzPct val="100000"/>
              <a:defRPr sz="2400"/>
            </a:lvl3pPr>
            <a:lvl4pPr lvl="3">
              <a:spcBef>
                <a:spcPts val="0"/>
              </a:spcBef>
              <a:buSzPct val="100000"/>
              <a:defRPr sz="2400"/>
            </a:lvl4pPr>
            <a:lvl5pPr lvl="4">
              <a:spcBef>
                <a:spcPts val="0"/>
              </a:spcBef>
              <a:buSzPct val="100000"/>
              <a:defRPr sz="2400"/>
            </a:lvl5pPr>
            <a:lvl6pPr lvl="5">
              <a:spcBef>
                <a:spcPts val="0"/>
              </a:spcBef>
              <a:buSzPct val="100000"/>
              <a:defRPr sz="2400"/>
            </a:lvl6pPr>
            <a:lvl7pPr lvl="6">
              <a:spcBef>
                <a:spcPts val="0"/>
              </a:spcBef>
              <a:buSzPct val="100000"/>
              <a:defRPr sz="2400"/>
            </a:lvl7pPr>
            <a:lvl8pPr lvl="7">
              <a:spcBef>
                <a:spcPts val="0"/>
              </a:spcBef>
              <a:buSzPct val="100000"/>
              <a:defRPr sz="2400"/>
            </a:lvl8pPr>
            <a:lvl9pPr lvl="8">
              <a:spcBef>
                <a:spcPts val="0"/>
              </a:spcBef>
              <a:buSzPct val="100000"/>
              <a:defRPr sz="2400"/>
            </a:lvl9pPr>
          </a:lstStyle>
          <a:p/>
        </p:txBody>
      </p:sp>
      <p:sp>
        <p:nvSpPr>
          <p:cNvPr id="30" name="Shape 30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SzPct val="100000"/>
              <a:defRPr sz="12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31" name="Shape 31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s"/>
              <a:t>‹#›</a:t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Main 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>
              <a:spcBef>
                <a:spcPts val="0"/>
              </a:spcBef>
              <a:buSzPct val="100000"/>
              <a:defRPr sz="4800"/>
            </a:lvl1pPr>
            <a:lvl2pPr lvl="1">
              <a:spcBef>
                <a:spcPts val="0"/>
              </a:spcBef>
              <a:buSzPct val="100000"/>
              <a:defRPr sz="4800"/>
            </a:lvl2pPr>
            <a:lvl3pPr lvl="2">
              <a:spcBef>
                <a:spcPts val="0"/>
              </a:spcBef>
              <a:buSzPct val="100000"/>
              <a:defRPr sz="4800"/>
            </a:lvl3pPr>
            <a:lvl4pPr lvl="3">
              <a:spcBef>
                <a:spcPts val="0"/>
              </a:spcBef>
              <a:buSzPct val="100000"/>
              <a:defRPr sz="4800"/>
            </a:lvl4pPr>
            <a:lvl5pPr lvl="4">
              <a:spcBef>
                <a:spcPts val="0"/>
              </a:spcBef>
              <a:buSzPct val="100000"/>
              <a:defRPr sz="4800"/>
            </a:lvl5pPr>
            <a:lvl6pPr lvl="5">
              <a:spcBef>
                <a:spcPts val="0"/>
              </a:spcBef>
              <a:buSzPct val="100000"/>
              <a:defRPr sz="4800"/>
            </a:lvl6pPr>
            <a:lvl7pPr lvl="6">
              <a:spcBef>
                <a:spcPts val="0"/>
              </a:spcBef>
              <a:buSzPct val="100000"/>
              <a:defRPr sz="4800"/>
            </a:lvl7pPr>
            <a:lvl8pPr lvl="7">
              <a:spcBef>
                <a:spcPts val="0"/>
              </a:spcBef>
              <a:buSzPct val="100000"/>
              <a:defRPr sz="4800"/>
            </a:lvl8pPr>
            <a:lvl9pPr lvl="8">
              <a:spcBef>
                <a:spcPts val="0"/>
              </a:spcBef>
              <a:buSzPct val="100000"/>
              <a:defRPr sz="4800"/>
            </a:lvl9pPr>
          </a:lstStyle>
          <a:p/>
        </p:txBody>
      </p:sp>
      <p:sp>
        <p:nvSpPr>
          <p:cNvPr id="34" name="Shape 34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s"/>
              <a:t>‹#›</a:t>
            </a:fld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Section title and 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7" name="Shape 37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 algn="ctr">
              <a:spcBef>
                <a:spcPts val="0"/>
              </a:spcBef>
              <a:buSzPct val="100000"/>
              <a:defRPr sz="4200"/>
            </a:lvl1pPr>
            <a:lvl2pPr lvl="1" algn="ctr">
              <a:spcBef>
                <a:spcPts val="0"/>
              </a:spcBef>
              <a:buSzPct val="100000"/>
              <a:defRPr sz="4200"/>
            </a:lvl2pPr>
            <a:lvl3pPr lvl="2" algn="ctr">
              <a:spcBef>
                <a:spcPts val="0"/>
              </a:spcBef>
              <a:buSzPct val="100000"/>
              <a:defRPr sz="4200"/>
            </a:lvl3pPr>
            <a:lvl4pPr lvl="3" algn="ctr">
              <a:spcBef>
                <a:spcPts val="0"/>
              </a:spcBef>
              <a:buSzPct val="100000"/>
              <a:defRPr sz="4200"/>
            </a:lvl4pPr>
            <a:lvl5pPr lvl="4" algn="ctr">
              <a:spcBef>
                <a:spcPts val="0"/>
              </a:spcBef>
              <a:buSzPct val="100000"/>
              <a:defRPr sz="4200"/>
            </a:lvl5pPr>
            <a:lvl6pPr lvl="5" algn="ctr">
              <a:spcBef>
                <a:spcPts val="0"/>
              </a:spcBef>
              <a:buSzPct val="100000"/>
              <a:defRPr sz="4200"/>
            </a:lvl6pPr>
            <a:lvl7pPr lvl="6" algn="ctr">
              <a:spcBef>
                <a:spcPts val="0"/>
              </a:spcBef>
              <a:buSzPct val="100000"/>
              <a:defRPr sz="4200"/>
            </a:lvl7pPr>
            <a:lvl8pPr lvl="7" algn="ctr">
              <a:spcBef>
                <a:spcPts val="0"/>
              </a:spcBef>
              <a:buSzPct val="100000"/>
              <a:defRPr sz="4200"/>
            </a:lvl8pPr>
            <a:lvl9pPr lvl="8" algn="ctr">
              <a:spcBef>
                <a:spcPts val="0"/>
              </a:spcBef>
              <a:buSzPct val="100000"/>
              <a:defRPr sz="4200"/>
            </a:lvl9pPr>
          </a:lstStyle>
          <a:p/>
        </p:txBody>
      </p:sp>
      <p:sp>
        <p:nvSpPr>
          <p:cNvPr id="38" name="Shape 38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9pPr>
          </a:lstStyle>
          <a:p/>
        </p:txBody>
      </p:sp>
      <p:sp>
        <p:nvSpPr>
          <p:cNvPr id="39" name="Shape 3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40" name="Shape 40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s"/>
              <a:t>‹#›</a:t>
            </a:fld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Caption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</a:lstStyle>
          <a:p/>
        </p:txBody>
      </p:sp>
      <p:sp>
        <p:nvSpPr>
          <p:cNvPr id="43" name="Shape 43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s"/>
              <a:t>‹#›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Shape 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ct val="100000"/>
              <a:defRPr sz="1800">
                <a:solidFill>
                  <a:schemeClr val="dk2"/>
                </a:solidFill>
              </a:defRPr>
            </a:lvl1pPr>
            <a:lvl2pPr lvl="1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2pPr>
            <a:lvl3pPr lvl="2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3pPr>
            <a:lvl4pPr lvl="3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4pPr>
            <a:lvl5pPr lvl="4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5pPr>
            <a:lvl6pPr lvl="5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6pPr>
            <a:lvl7pPr lvl="6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7pPr>
            <a:lvl8pPr lvl="7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8pPr>
            <a:lvl9pPr lvl="8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Shape 8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s" sz="1000">
                <a:solidFill>
                  <a:schemeClr val="dk2"/>
                </a:solidFill>
              </a:rPr>
              <a:t>‹#›</a:t>
            </a:fld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00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03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01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04.jp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02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Shape 5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929299" y="0"/>
            <a:ext cx="3285400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Shape 5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000250" y="0"/>
            <a:ext cx="5143500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" name="Shape 6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000250" y="0"/>
            <a:ext cx="5143500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9" name="Shape 6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000250" y="0"/>
            <a:ext cx="5143500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4" name="Shape 7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000250" y="0"/>
            <a:ext cx="5143500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-light-2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