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29299" y="0"/>
            <a:ext cx="32854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50" y="0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50" y="0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50" y="0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50" y="0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