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 showGuides="1">
      <p:cViewPr varScale="1">
        <p:scale>
          <a:sx n="126" d="100"/>
          <a:sy n="126" d="100"/>
        </p:scale>
        <p:origin x="-1376" y="-96"/>
      </p:cViewPr>
      <p:guideLst>
        <p:guide orient="horz" pos="2185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27/6/16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27/6/16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27/6/16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176814"/>
            <a:ext cx="9144000" cy="677858"/>
          </a:xfrm>
        </p:spPr>
        <p:txBody>
          <a:bodyPr>
            <a:normAutofit/>
          </a:bodyPr>
          <a:lstStyle/>
          <a:p>
            <a:r>
              <a:rPr lang="es-ES" sz="2800" dirty="0" smtClean="0"/>
              <a:t>L A    M E M O R I A    D E    L O S    Á R B O L E S </a:t>
            </a:r>
            <a:endParaRPr lang="es-ES" sz="2800" dirty="0"/>
          </a:p>
        </p:txBody>
      </p:sp>
      <p:pic>
        <p:nvPicPr>
          <p:cNvPr id="5" name="Imagen 4" descr="IMG_6347 R r 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723479" y="4142772"/>
            <a:ext cx="56765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/>
              <a:t>LA  MEMORIA  DE  LOS  ÁRBOLES</a:t>
            </a:r>
          </a:p>
          <a:p>
            <a:pPr algn="ctr"/>
            <a:r>
              <a:rPr lang="es-ES" sz="1600" dirty="0" smtClean="0"/>
              <a:t>Texto y fotografías de </a:t>
            </a:r>
            <a:r>
              <a:rPr lang="es-ES" sz="1600" dirty="0"/>
              <a:t>M</a:t>
            </a:r>
            <a:r>
              <a:rPr lang="es-ES" sz="1600" dirty="0" smtClean="0"/>
              <a:t>iguel Ortega</a:t>
            </a:r>
            <a:r>
              <a:rPr lang="es-ES" sz="3200" dirty="0" smtClean="0"/>
              <a:t>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24585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176814"/>
            <a:ext cx="9144000" cy="677858"/>
          </a:xfrm>
        </p:spPr>
        <p:txBody>
          <a:bodyPr>
            <a:normAutofit/>
          </a:bodyPr>
          <a:lstStyle/>
          <a:p>
            <a:r>
              <a:rPr lang="es-ES" sz="2800" dirty="0" smtClean="0"/>
              <a:t>L A    M E M O R I A    D E    L O S    Á R B O L E S </a:t>
            </a:r>
            <a:endParaRPr lang="es-ES" sz="2800" dirty="0"/>
          </a:p>
        </p:txBody>
      </p:sp>
      <p:pic>
        <p:nvPicPr>
          <p:cNvPr id="4" name="Imagen 3" descr="chinebro IMG_0376   r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46" y="1772326"/>
            <a:ext cx="3998336" cy="440448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6012" y="264168"/>
            <a:ext cx="3993443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Todas las muestras de esta exposición provienen </a:t>
            </a:r>
          </a:p>
          <a:p>
            <a:r>
              <a:rPr lang="es-ES" sz="2400" dirty="0" smtClean="0"/>
              <a:t>de árboles muertos por causas naturales o de restos de talas y limpiezas de cortafuegos, por lo que no ha habido que cortar ningún árbol vivo. </a:t>
            </a:r>
            <a:endParaRPr lang="es-ES" sz="2400" dirty="0"/>
          </a:p>
          <a:p>
            <a:r>
              <a:rPr lang="es-ES" sz="2400" dirty="0" smtClean="0"/>
              <a:t>Especial agradecimiento a todas las personas que ha colaborado con la recogida de las </a:t>
            </a:r>
            <a:r>
              <a:rPr lang="es-ES" sz="2400" smtClean="0"/>
              <a:t>muestras.</a:t>
            </a:r>
          </a:p>
          <a:p>
            <a:endParaRPr lang="es-ES" sz="2400" dirty="0"/>
          </a:p>
          <a:p>
            <a:r>
              <a:rPr lang="es-ES" dirty="0" smtClean="0"/>
              <a:t>Más información en :</a:t>
            </a:r>
          </a:p>
          <a:p>
            <a:r>
              <a:rPr lang="es-ES" dirty="0"/>
              <a:t>http://</a:t>
            </a:r>
            <a:r>
              <a:rPr lang="es-ES" dirty="0" err="1"/>
              <a:t>www.espaciosaltoderoldan.es</a:t>
            </a:r>
            <a:r>
              <a:rPr lang="es-ES" dirty="0"/>
              <a:t>/</a:t>
            </a:r>
            <a:r>
              <a:rPr lang="es-ES" dirty="0" err="1"/>
              <a:t>index.php</a:t>
            </a:r>
            <a:r>
              <a:rPr lang="es-ES" dirty="0"/>
              <a:t>/espacio-sr/</a:t>
            </a:r>
            <a:r>
              <a:rPr lang="es-ES" dirty="0" err="1"/>
              <a:t>microexposiciones</a:t>
            </a:r>
            <a:r>
              <a:rPr lang="es-ES" dirty="0"/>
              <a:t>/</a:t>
            </a:r>
            <a:r>
              <a:rPr lang="es-ES" dirty="0" err="1"/>
              <a:t>microexposiciones</a:t>
            </a:r>
            <a:r>
              <a:rPr lang="es-ES" dirty="0"/>
              <a:t>-pasadas/25-microexposicion-memoria-arboles</a:t>
            </a:r>
            <a:endParaRPr lang="es-ES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2763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176814"/>
            <a:ext cx="9144000" cy="677858"/>
          </a:xfrm>
        </p:spPr>
        <p:txBody>
          <a:bodyPr>
            <a:normAutofit/>
          </a:bodyPr>
          <a:lstStyle/>
          <a:p>
            <a:r>
              <a:rPr lang="es-ES" sz="2800" dirty="0" smtClean="0"/>
              <a:t>L A    M E M O R I A    D E    L O S    Á R B O L E S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096698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176814"/>
            <a:ext cx="9144000" cy="677858"/>
          </a:xfrm>
        </p:spPr>
        <p:txBody>
          <a:bodyPr>
            <a:normAutofit/>
          </a:bodyPr>
          <a:lstStyle/>
          <a:p>
            <a:r>
              <a:rPr lang="es-ES" sz="2800" dirty="0" smtClean="0"/>
              <a:t>L A    M E M O R I A    D E    L O S    Á R B O L E S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8344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176814"/>
            <a:ext cx="9144000" cy="677858"/>
          </a:xfrm>
        </p:spPr>
        <p:txBody>
          <a:bodyPr>
            <a:normAutofit/>
          </a:bodyPr>
          <a:lstStyle/>
          <a:p>
            <a:r>
              <a:rPr lang="es-ES" sz="2800" dirty="0" smtClean="0"/>
              <a:t>L A    M E M O R I A    D E    L O S    Á R B O L E S </a:t>
            </a:r>
            <a:endParaRPr lang="es-ES" sz="2800" dirty="0"/>
          </a:p>
        </p:txBody>
      </p:sp>
      <p:pic>
        <p:nvPicPr>
          <p:cNvPr id="4" name="Imagen 3" descr="Robinia pseudoacacia ok IMG_3295 r copia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7" y="138805"/>
            <a:ext cx="7565115" cy="578731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71372" y="3105834"/>
            <a:ext cx="8582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/>
              <a:t>La madera contiene información sobre las condiciones ambientales </a:t>
            </a:r>
          </a:p>
          <a:p>
            <a:pPr algn="ctr"/>
            <a:r>
              <a:rPr lang="es-ES" sz="2400" dirty="0" smtClean="0"/>
              <a:t>del territorio en el que crece el árbol  </a:t>
            </a:r>
            <a:endParaRPr lang="es-ES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592679" y="5774872"/>
            <a:ext cx="402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/>
              <a:t>Robinia </a:t>
            </a:r>
            <a:r>
              <a:rPr lang="es-ES" i="1" dirty="0" err="1" smtClean="0"/>
              <a:t>pseudoacacia</a:t>
            </a:r>
            <a:r>
              <a:rPr lang="es-ES" dirty="0" smtClean="0"/>
              <a:t>, Oros Bajo, Huesca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552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176814"/>
            <a:ext cx="9144000" cy="677858"/>
          </a:xfrm>
        </p:spPr>
        <p:txBody>
          <a:bodyPr>
            <a:normAutofit/>
          </a:bodyPr>
          <a:lstStyle/>
          <a:p>
            <a:r>
              <a:rPr lang="es-ES" sz="2800" dirty="0" smtClean="0"/>
              <a:t>L A    M E M O R I A    D E    L O S    Á R B O L E S </a:t>
            </a:r>
            <a:endParaRPr lang="es-ES" sz="2800" dirty="0"/>
          </a:p>
        </p:txBody>
      </p:sp>
      <p:pic>
        <p:nvPicPr>
          <p:cNvPr id="4" name="Imagen 3" descr="IMG_8953 r  tex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5" y="-167448"/>
            <a:ext cx="7808832" cy="585662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43605" y="4488848"/>
            <a:ext cx="860463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/>
              <a:t>E</a:t>
            </a:r>
            <a:r>
              <a:rPr lang="es-ES" sz="2400" dirty="0" smtClean="0"/>
              <a:t>ste ejemplar llego a tener 632 anillos de crecimiento, </a:t>
            </a:r>
          </a:p>
          <a:p>
            <a:pPr algn="ctr"/>
            <a:r>
              <a:rPr lang="es-ES" sz="2400" dirty="0" smtClean="0"/>
              <a:t>aunque su edad puede ser mayor</a:t>
            </a:r>
          </a:p>
          <a:p>
            <a:pPr algn="ctr"/>
            <a:r>
              <a:rPr lang="es-ES" sz="2400" dirty="0" smtClean="0"/>
              <a:t> pues en las condiciones en que vivió no todos los años pudo crecer </a:t>
            </a:r>
            <a:endParaRPr lang="es-ES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390727" y="5835591"/>
            <a:ext cx="642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Sabina negra, </a:t>
            </a:r>
            <a:r>
              <a:rPr lang="es-ES" i="1" dirty="0" err="1"/>
              <a:t>J</a:t>
            </a:r>
            <a:r>
              <a:rPr lang="es-ES" i="1" dirty="0" err="1" smtClean="0"/>
              <a:t>uniperus</a:t>
            </a:r>
            <a:r>
              <a:rPr lang="es-ES" i="1" dirty="0" smtClean="0"/>
              <a:t> </a:t>
            </a:r>
            <a:r>
              <a:rPr lang="es-ES" i="1" dirty="0" err="1" smtClean="0"/>
              <a:t>phoenicea</a:t>
            </a:r>
            <a:r>
              <a:rPr lang="es-ES" dirty="0" smtClean="0"/>
              <a:t>, Santa Eulalia la Mayor, Huesca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53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176814"/>
            <a:ext cx="9144000" cy="677858"/>
          </a:xfrm>
        </p:spPr>
        <p:txBody>
          <a:bodyPr>
            <a:normAutofit/>
          </a:bodyPr>
          <a:lstStyle/>
          <a:p>
            <a:r>
              <a:rPr lang="es-ES" sz="2800" dirty="0" smtClean="0"/>
              <a:t>L A    M E M O R I A    D E    L O S    Á R B O L E S </a:t>
            </a:r>
            <a:endParaRPr lang="es-ES" sz="2800" dirty="0"/>
          </a:p>
        </p:txBody>
      </p:sp>
      <p:pic>
        <p:nvPicPr>
          <p:cNvPr id="5" name="Imagen 4" descr="IMG_8776 R r 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0573"/>
            <a:ext cx="9144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64984" y="2803527"/>
            <a:ext cx="880526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/>
              <a:t>Los años lluviosos (</a:t>
            </a:r>
            <a:r>
              <a:rPr lang="es-ES" sz="2400" dirty="0"/>
              <a:t>y</a:t>
            </a:r>
            <a:r>
              <a:rPr lang="es-ES" sz="2400" dirty="0" smtClean="0"/>
              <a:t> cálidos)permiten el desarrollo de anillos anchos.</a:t>
            </a:r>
          </a:p>
          <a:p>
            <a:pPr algn="ctr"/>
            <a:r>
              <a:rPr lang="es-ES" sz="2400" dirty="0" smtClean="0"/>
              <a:t>Los años  secos (y fríos) solo producen anillos estrechos </a:t>
            </a:r>
          </a:p>
          <a:p>
            <a:pPr algn="ctr"/>
            <a:r>
              <a:rPr lang="es-ES" sz="2400" dirty="0" smtClean="0"/>
              <a:t>o incluso no forman anillo</a:t>
            </a:r>
            <a:endParaRPr lang="es-ES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548154" y="5547434"/>
            <a:ext cx="604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Pino silvestre, </a:t>
            </a:r>
            <a:r>
              <a:rPr lang="es-ES" i="1" dirty="0" err="1" smtClean="0"/>
              <a:t>Pinus</a:t>
            </a:r>
            <a:r>
              <a:rPr lang="es-ES" i="1" dirty="0" smtClean="0"/>
              <a:t> </a:t>
            </a:r>
            <a:r>
              <a:rPr lang="es-ES" i="1" dirty="0" err="1"/>
              <a:t>s</a:t>
            </a:r>
            <a:r>
              <a:rPr lang="es-ES" i="1" dirty="0" err="1" smtClean="0"/>
              <a:t>ylvestris</a:t>
            </a:r>
            <a:r>
              <a:rPr lang="es-ES" dirty="0" smtClean="0"/>
              <a:t>, Santa María de </a:t>
            </a:r>
            <a:r>
              <a:rPr lang="es-ES" dirty="0" err="1" smtClean="0"/>
              <a:t>Belsué</a:t>
            </a:r>
            <a:r>
              <a:rPr lang="es-ES" dirty="0" smtClean="0"/>
              <a:t> , </a:t>
            </a:r>
            <a:r>
              <a:rPr lang="es-ES" dirty="0"/>
              <a:t>H</a:t>
            </a:r>
            <a:r>
              <a:rPr lang="es-ES" dirty="0" smtClean="0"/>
              <a:t>uesca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9603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176814"/>
            <a:ext cx="9144000" cy="677858"/>
          </a:xfrm>
        </p:spPr>
        <p:txBody>
          <a:bodyPr>
            <a:normAutofit/>
          </a:bodyPr>
          <a:lstStyle/>
          <a:p>
            <a:r>
              <a:rPr lang="es-ES" sz="2800" dirty="0" smtClean="0"/>
              <a:t>L A    M E M O R I A    D E    L O S    Á R B O L E S </a:t>
            </a:r>
            <a:endParaRPr lang="es-ES" sz="2800" dirty="0"/>
          </a:p>
        </p:txBody>
      </p:sp>
      <p:pic>
        <p:nvPicPr>
          <p:cNvPr id="4" name="Imagen 3" descr="IMG_9223 a R r texto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09" y="77980"/>
            <a:ext cx="6712329" cy="503424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3860" y="4962087"/>
            <a:ext cx="80531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/>
              <a:t>En este ejemplar la diferencia en el ancho de anillos</a:t>
            </a:r>
          </a:p>
          <a:p>
            <a:pPr algn="ctr"/>
            <a:r>
              <a:rPr lang="es-ES" sz="2400" dirty="0" smtClean="0"/>
              <a:t> refleja la eliminación de la competencia por la luz tras una tala</a:t>
            </a:r>
          </a:p>
          <a:p>
            <a:pPr algn="ctr"/>
            <a:r>
              <a:rPr lang="es-ES" dirty="0" smtClean="0"/>
              <a:t>Abeto, </a:t>
            </a:r>
            <a:r>
              <a:rPr lang="es-ES" i="1" dirty="0" err="1" smtClean="0"/>
              <a:t>Abies</a:t>
            </a:r>
            <a:r>
              <a:rPr lang="es-ES" i="1" dirty="0" smtClean="0"/>
              <a:t> alba</a:t>
            </a:r>
            <a:r>
              <a:rPr lang="es-ES" dirty="0" smtClean="0"/>
              <a:t>, </a:t>
            </a:r>
            <a:r>
              <a:rPr lang="es-ES" dirty="0" err="1" smtClean="0"/>
              <a:t>Biescas</a:t>
            </a:r>
            <a:r>
              <a:rPr lang="es-ES" dirty="0" smtClean="0"/>
              <a:t> , Huesca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480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176814"/>
            <a:ext cx="9144000" cy="677858"/>
          </a:xfrm>
        </p:spPr>
        <p:txBody>
          <a:bodyPr>
            <a:normAutofit/>
          </a:bodyPr>
          <a:lstStyle/>
          <a:p>
            <a:r>
              <a:rPr lang="es-ES" sz="2800" dirty="0" smtClean="0"/>
              <a:t>L A    M E M O R I A    D E    L O S    Á R B O L E S </a:t>
            </a:r>
            <a:endParaRPr lang="es-ES" sz="2800" dirty="0"/>
          </a:p>
        </p:txBody>
      </p:sp>
      <p:pic>
        <p:nvPicPr>
          <p:cNvPr id="4" name="Imagen 3" descr="IMG_5829 a R r texto 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24" y="84671"/>
            <a:ext cx="6827445" cy="512233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 flipH="1">
            <a:off x="-84666" y="5104325"/>
            <a:ext cx="9280665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ES" sz="2400" dirty="0"/>
              <a:t>C</a:t>
            </a:r>
            <a:r>
              <a:rPr lang="es-ES" sz="2400" dirty="0" smtClean="0"/>
              <a:t>ambio en la forma de los anillos por un alud que postro en tronco</a:t>
            </a:r>
          </a:p>
          <a:p>
            <a:pPr algn="ctr"/>
            <a:r>
              <a:rPr lang="es-ES" sz="2400" dirty="0" smtClean="0"/>
              <a:t> y el árbol continuo vivo en esa posición</a:t>
            </a:r>
          </a:p>
          <a:p>
            <a:pPr algn="ctr"/>
            <a:r>
              <a:rPr lang="es-ES" dirty="0" smtClean="0"/>
              <a:t>Pino negro, </a:t>
            </a:r>
            <a:r>
              <a:rPr lang="es-ES" i="1" dirty="0" err="1" smtClean="0"/>
              <a:t>Pinus</a:t>
            </a:r>
            <a:r>
              <a:rPr lang="es-ES" i="1" dirty="0" smtClean="0"/>
              <a:t> </a:t>
            </a:r>
            <a:r>
              <a:rPr lang="es-ES" i="1" dirty="0" err="1" smtClean="0"/>
              <a:t>uncinata</a:t>
            </a:r>
            <a:r>
              <a:rPr lang="es-ES" dirty="0" smtClean="0"/>
              <a:t>, </a:t>
            </a:r>
            <a:r>
              <a:rPr lang="es-ES" dirty="0" err="1" smtClean="0"/>
              <a:t>Benasque</a:t>
            </a:r>
            <a:r>
              <a:rPr lang="es-ES" dirty="0" smtClean="0"/>
              <a:t> , </a:t>
            </a:r>
            <a:r>
              <a:rPr lang="es-ES" dirty="0"/>
              <a:t>H</a:t>
            </a:r>
            <a:r>
              <a:rPr lang="es-ES" dirty="0" smtClean="0"/>
              <a:t>uesca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096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176814"/>
            <a:ext cx="9144000" cy="677858"/>
          </a:xfrm>
        </p:spPr>
        <p:txBody>
          <a:bodyPr>
            <a:normAutofit/>
          </a:bodyPr>
          <a:lstStyle/>
          <a:p>
            <a:r>
              <a:rPr lang="es-ES" sz="2800" dirty="0" smtClean="0"/>
              <a:t>L A    M E M O R I A    D E    L O S    Á R B O L E S </a:t>
            </a:r>
            <a:endParaRPr lang="es-ES" sz="2800" dirty="0"/>
          </a:p>
        </p:txBody>
      </p:sp>
      <p:pic>
        <p:nvPicPr>
          <p:cNvPr id="4" name="Imagen 3" descr="IMG_3489 R  r tex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39" y="264063"/>
            <a:ext cx="6452298" cy="483922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48130" y="5000285"/>
            <a:ext cx="824456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/>
              <a:t>Cicatriz por el choque de las piedras transportadas por una riada </a:t>
            </a:r>
          </a:p>
          <a:p>
            <a:pPr algn="ctr"/>
            <a:r>
              <a:rPr lang="es-ES" sz="2400" dirty="0" smtClean="0"/>
              <a:t>contra la base del tronco</a:t>
            </a:r>
          </a:p>
          <a:p>
            <a:pPr algn="ctr"/>
            <a:r>
              <a:rPr lang="es-ES" dirty="0" smtClean="0"/>
              <a:t>Cedro, </a:t>
            </a:r>
            <a:r>
              <a:rPr lang="es-ES" i="1" dirty="0" err="1" smtClean="0"/>
              <a:t>Cedrus</a:t>
            </a:r>
            <a:r>
              <a:rPr lang="es-ES" dirty="0" smtClean="0"/>
              <a:t> </a:t>
            </a:r>
            <a:r>
              <a:rPr lang="es-ES" dirty="0" err="1" smtClean="0"/>
              <a:t>sp</a:t>
            </a:r>
            <a:r>
              <a:rPr lang="es-ES" dirty="0" smtClean="0"/>
              <a:t>, </a:t>
            </a:r>
            <a:r>
              <a:rPr lang="es-ES" dirty="0" err="1" smtClean="0"/>
              <a:t>Biescas</a:t>
            </a:r>
            <a:r>
              <a:rPr lang="es-ES" dirty="0" smtClean="0"/>
              <a:t> , </a:t>
            </a:r>
            <a:r>
              <a:rPr lang="es-ES" dirty="0"/>
              <a:t>H</a:t>
            </a:r>
            <a:r>
              <a:rPr lang="es-ES" dirty="0" smtClean="0"/>
              <a:t>uesca</a:t>
            </a:r>
            <a:r>
              <a:rPr lang="es-ES" sz="2400" dirty="0" smtClean="0"/>
              <a:t>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74765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176814"/>
            <a:ext cx="9144000" cy="677858"/>
          </a:xfrm>
        </p:spPr>
        <p:txBody>
          <a:bodyPr>
            <a:normAutofit/>
          </a:bodyPr>
          <a:lstStyle/>
          <a:p>
            <a:r>
              <a:rPr lang="es-ES" sz="2800" dirty="0" smtClean="0"/>
              <a:t>L A    M E M O R I A    D E    L O S    Á R B O L E S </a:t>
            </a:r>
            <a:endParaRPr lang="es-ES" sz="2800" dirty="0"/>
          </a:p>
        </p:txBody>
      </p:sp>
      <p:pic>
        <p:nvPicPr>
          <p:cNvPr id="4" name="Imagen 3" descr="IMG_4035 a R r copi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7"/>
          <a:stretch/>
        </p:blipFill>
        <p:spPr>
          <a:xfrm>
            <a:off x="778125" y="-150200"/>
            <a:ext cx="7150311" cy="493386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14821" y="4760602"/>
            <a:ext cx="7689274" cy="1477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/>
              <a:t>A pesar de la herida, este ejemplar se beneficio del incendio</a:t>
            </a:r>
          </a:p>
          <a:p>
            <a:pPr algn="ctr"/>
            <a:r>
              <a:rPr lang="es-ES" sz="2400" dirty="0" smtClean="0"/>
              <a:t> pues eliminó a la competencia, </a:t>
            </a:r>
          </a:p>
          <a:p>
            <a:pPr algn="ctr"/>
            <a:r>
              <a:rPr lang="es-ES" sz="2400" dirty="0" smtClean="0"/>
              <a:t>por eso los anillos posteriores son más anchos </a:t>
            </a:r>
          </a:p>
          <a:p>
            <a:pPr algn="ctr"/>
            <a:r>
              <a:rPr lang="es-ES" dirty="0" smtClean="0"/>
              <a:t>Haya, </a:t>
            </a:r>
            <a:r>
              <a:rPr lang="es-ES" i="1" dirty="0" err="1"/>
              <a:t>F</a:t>
            </a:r>
            <a:r>
              <a:rPr lang="es-ES" i="1" dirty="0" err="1" smtClean="0"/>
              <a:t>agus</a:t>
            </a:r>
            <a:r>
              <a:rPr lang="es-ES" i="1" dirty="0" smtClean="0"/>
              <a:t> </a:t>
            </a:r>
            <a:r>
              <a:rPr lang="es-ES" i="1" dirty="0" err="1" smtClean="0"/>
              <a:t>sylvaticus</a:t>
            </a:r>
            <a:r>
              <a:rPr lang="es-ES" dirty="0" smtClean="0"/>
              <a:t>, </a:t>
            </a:r>
            <a:r>
              <a:rPr lang="es-ES" dirty="0" err="1"/>
              <a:t>A</a:t>
            </a:r>
            <a:r>
              <a:rPr lang="es-ES" dirty="0" err="1" smtClean="0"/>
              <a:t>ragües</a:t>
            </a:r>
            <a:r>
              <a:rPr lang="es-ES" dirty="0" smtClean="0"/>
              <a:t> del Puerto, </a:t>
            </a:r>
            <a:r>
              <a:rPr lang="es-ES" dirty="0"/>
              <a:t>H</a:t>
            </a:r>
            <a:r>
              <a:rPr lang="es-ES" dirty="0" smtClean="0"/>
              <a:t>uesca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517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176814"/>
            <a:ext cx="9144000" cy="677858"/>
          </a:xfrm>
        </p:spPr>
        <p:txBody>
          <a:bodyPr>
            <a:normAutofit/>
          </a:bodyPr>
          <a:lstStyle/>
          <a:p>
            <a:r>
              <a:rPr lang="es-ES" sz="2800" dirty="0" smtClean="0"/>
              <a:t>L A    M E M O R I A    D E    L O S    Á R B O L E S </a:t>
            </a:r>
            <a:endParaRPr lang="es-ES" sz="2800" dirty="0"/>
          </a:p>
        </p:txBody>
      </p:sp>
      <p:pic>
        <p:nvPicPr>
          <p:cNvPr id="4" name="Imagen 3" descr="IMG_3155 a fechas r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28" y="-268113"/>
            <a:ext cx="8699501" cy="57996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33580" y="5087833"/>
            <a:ext cx="59228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/>
              <a:t>Este ejemplar supero al menos tres incendios, </a:t>
            </a:r>
          </a:p>
          <a:p>
            <a:pPr algn="ctr"/>
            <a:r>
              <a:rPr lang="es-ES" sz="2400" dirty="0" smtClean="0"/>
              <a:t>como indican sus heridas cicatrizadas </a:t>
            </a:r>
          </a:p>
          <a:p>
            <a:pPr algn="ctr"/>
            <a:r>
              <a:rPr lang="es-ES" dirty="0" smtClean="0"/>
              <a:t>Madroño</a:t>
            </a:r>
            <a:r>
              <a:rPr lang="es-ES" i="1" dirty="0" smtClean="0"/>
              <a:t>, </a:t>
            </a:r>
            <a:r>
              <a:rPr lang="es-ES" i="1" dirty="0" err="1" smtClean="0"/>
              <a:t>Arbutus</a:t>
            </a:r>
            <a:r>
              <a:rPr lang="es-ES" i="1" dirty="0" smtClean="0"/>
              <a:t> </a:t>
            </a:r>
            <a:r>
              <a:rPr lang="es-ES" i="1" dirty="0" err="1" smtClean="0"/>
              <a:t>une</a:t>
            </a:r>
            <a:r>
              <a:rPr lang="es-ES" dirty="0" err="1" smtClean="0"/>
              <a:t>do</a:t>
            </a:r>
            <a:r>
              <a:rPr lang="es-ES" dirty="0" smtClean="0"/>
              <a:t>, </a:t>
            </a:r>
            <a:r>
              <a:rPr lang="es-ES" dirty="0" err="1" smtClean="0"/>
              <a:t>Loporzano</a:t>
            </a:r>
            <a:r>
              <a:rPr lang="es-ES" dirty="0" smtClean="0"/>
              <a:t>, </a:t>
            </a:r>
            <a:r>
              <a:rPr lang="es-ES" dirty="0"/>
              <a:t>H</a:t>
            </a:r>
            <a:r>
              <a:rPr lang="es-ES" dirty="0" smtClean="0"/>
              <a:t>uesca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907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Negro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Negro .thmx</Template>
  <TotalTime>108</TotalTime>
  <Words>595</Words>
  <Application>Microsoft Macintosh PowerPoint</Application>
  <PresentationFormat>Presentación en pantalla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 Negro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Ortega</dc:creator>
  <cp:lastModifiedBy>Miguel Ortega</cp:lastModifiedBy>
  <cp:revision>13</cp:revision>
  <dcterms:created xsi:type="dcterms:W3CDTF">2016-06-09T15:48:53Z</dcterms:created>
  <dcterms:modified xsi:type="dcterms:W3CDTF">2016-06-27T10:29:35Z</dcterms:modified>
</cp:coreProperties>
</file>